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9" r:id="rId5"/>
    <p:sldId id="260" r:id="rId6"/>
    <p:sldId id="258"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6" d="100"/>
          <a:sy n="46" d="100"/>
        </p:scale>
        <p:origin x="1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8060A7-4744-460F-BF9A-2ECD83D34174}"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227627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060A7-4744-460F-BF9A-2ECD83D34174}"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331328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060A7-4744-460F-BF9A-2ECD83D34174}"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360617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060A7-4744-460F-BF9A-2ECD83D34174}"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271696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060A7-4744-460F-BF9A-2ECD83D34174}"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119921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8060A7-4744-460F-BF9A-2ECD83D34174}"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133026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8060A7-4744-460F-BF9A-2ECD83D34174}" type="datetimeFigureOut">
              <a:rPr lang="en-US" smtClean="0"/>
              <a:t>5/31/2026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53668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8060A7-4744-460F-BF9A-2ECD83D34174}" type="datetimeFigureOut">
              <a:rPr lang="en-US" smtClean="0"/>
              <a:t>5/31/2026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3719231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060A7-4744-460F-BF9A-2ECD83D34174}" type="datetimeFigureOut">
              <a:rPr lang="en-US" smtClean="0"/>
              <a:t>5/31/2026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84031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8060A7-4744-460F-BF9A-2ECD83D34174}"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336627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8060A7-4744-460F-BF9A-2ECD83D34174}"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34194-19C8-4CBA-848A-DD97EE569E33}" type="slidenum">
              <a:rPr lang="en-US" smtClean="0"/>
              <a:t>‹#›</a:t>
            </a:fld>
            <a:endParaRPr lang="en-US"/>
          </a:p>
        </p:txBody>
      </p:sp>
    </p:spTree>
    <p:extLst>
      <p:ext uri="{BB962C8B-B14F-4D97-AF65-F5344CB8AC3E}">
        <p14:creationId xmlns:p14="http://schemas.microsoft.com/office/powerpoint/2010/main" val="1109139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8060A7-4744-460F-BF9A-2ECD83D34174}" type="datetimeFigureOut">
              <a:rPr lang="en-US" smtClean="0"/>
              <a:t>5/31/2026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A34194-19C8-4CBA-848A-DD97EE569E33}" type="slidenum">
              <a:rPr lang="en-US" smtClean="0"/>
              <a:t>‹#›</a:t>
            </a:fld>
            <a:endParaRPr lang="en-US"/>
          </a:p>
        </p:txBody>
      </p:sp>
    </p:spTree>
    <p:extLst>
      <p:ext uri="{BB962C8B-B14F-4D97-AF65-F5344CB8AC3E}">
        <p14:creationId xmlns:p14="http://schemas.microsoft.com/office/powerpoint/2010/main" val="204731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profile.php?id=61583750892372" TargetMode="External"/><Relationship Id="rId2" Type="http://schemas.openxmlformats.org/officeDocument/2006/relationships/hyperlink" Target="https://www.instagram.com/yourdigitalrebell/" TargetMode="Externa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tiktok.com/@digitalrebel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www.digitalrebell.com/" TargetMode="External"/><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www.tiktok.com/@digitalrebell" TargetMode="External"/><Relationship Id="rId5" Type="http://schemas.openxmlformats.org/officeDocument/2006/relationships/hyperlink" Target="https://www.facebook.com/profile.php?id=61583750892372" TargetMode="External"/><Relationship Id="rId4" Type="http://schemas.openxmlformats.org/officeDocument/2006/relationships/hyperlink" Target="https://www.instagram.com/yourdigitalrebell/"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digitalrebel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Notepad, eyeglasses and coffee still life">
            <a:extLst>
              <a:ext uri="{FF2B5EF4-FFF2-40B4-BE49-F238E27FC236}">
                <a16:creationId xmlns:a16="http://schemas.microsoft.com/office/drawing/2014/main" id="{8C1DC7FF-E2FC-2F23-D28F-91CA9D9A9AFC}"/>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FED07A0-98D1-D80D-2567-B981BC4ACE59}"/>
              </a:ext>
            </a:extLst>
          </p:cNvPr>
          <p:cNvSpPr>
            <a:spLocks noGrp="1"/>
          </p:cNvSpPr>
          <p:nvPr>
            <p:ph type="ctrTitle"/>
          </p:nvPr>
        </p:nvSpPr>
        <p:spPr>
          <a:xfrm>
            <a:off x="965200" y="965200"/>
            <a:ext cx="10261600" cy="3564869"/>
          </a:xfrm>
        </p:spPr>
        <p:txBody>
          <a:bodyPr>
            <a:normAutofit/>
          </a:bodyPr>
          <a:lstStyle/>
          <a:p>
            <a:pPr algn="l"/>
            <a:r>
              <a:rPr lang="en-US" sz="11500" b="1">
                <a:ln w="22225">
                  <a:solidFill>
                    <a:schemeClr val="tx1"/>
                  </a:solidFill>
                  <a:miter lim="800000"/>
                </a:ln>
                <a:noFill/>
                <a:latin typeface="Bell MT" panose="02020503060305020303" pitchFamily="18" charset="0"/>
              </a:rPr>
              <a:t>The Letter You Never Sent</a:t>
            </a:r>
          </a:p>
        </p:txBody>
      </p:sp>
      <p:sp>
        <p:nvSpPr>
          <p:cNvPr id="3" name="Subtitle 2">
            <a:extLst>
              <a:ext uri="{FF2B5EF4-FFF2-40B4-BE49-F238E27FC236}">
                <a16:creationId xmlns:a16="http://schemas.microsoft.com/office/drawing/2014/main" id="{83CB2431-BD51-347E-C346-36AFA95BB56E}"/>
              </a:ext>
            </a:extLst>
          </p:cNvPr>
          <p:cNvSpPr>
            <a:spLocks noGrp="1"/>
          </p:cNvSpPr>
          <p:nvPr>
            <p:ph type="subTitle" idx="1"/>
          </p:nvPr>
        </p:nvSpPr>
        <p:spPr>
          <a:xfrm>
            <a:off x="965200" y="4572002"/>
            <a:ext cx="10261600" cy="1202995"/>
          </a:xfrm>
        </p:spPr>
        <p:txBody>
          <a:bodyPr>
            <a:normAutofit/>
          </a:bodyPr>
          <a:lstStyle/>
          <a:p>
            <a:pPr algn="l"/>
            <a:r>
              <a:rPr lang="en-US" sz="3200"/>
              <a:t>Writing Series</a:t>
            </a:r>
          </a:p>
        </p:txBody>
      </p:sp>
    </p:spTree>
    <p:extLst>
      <p:ext uri="{BB962C8B-B14F-4D97-AF65-F5344CB8AC3E}">
        <p14:creationId xmlns:p14="http://schemas.microsoft.com/office/powerpoint/2010/main" val="10102196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5538B8-A05A-A5C0-B214-E471A6337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6FB32-FF02-B539-7D50-297A43397BC6}"/>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4000" b="1" dirty="0">
                <a:ln w="22225">
                  <a:solidFill>
                    <a:schemeClr val="tx1"/>
                  </a:solidFill>
                  <a:miter lim="800000"/>
                </a:ln>
                <a:highlight>
                  <a:srgbClr val="FFFF00"/>
                </a:highlight>
              </a:rPr>
              <a:t>Follow Us</a:t>
            </a:r>
            <a:br>
              <a:rPr lang="en-US" sz="3600" b="1" dirty="0">
                <a:ln w="22225">
                  <a:solidFill>
                    <a:schemeClr val="tx1"/>
                  </a:solidFill>
                  <a:miter lim="800000"/>
                </a:ln>
              </a:rPr>
            </a:br>
            <a:endParaRPr lang="en-US" sz="3600" b="1" dirty="0">
              <a:ln w="22225">
                <a:solidFill>
                  <a:schemeClr val="tx1"/>
                </a:solidFill>
                <a:miter lim="800000"/>
              </a:ln>
            </a:endParaRPr>
          </a:p>
        </p:txBody>
      </p:sp>
      <p:sp>
        <p:nvSpPr>
          <p:cNvPr id="3" name="Subtitle 2">
            <a:extLst>
              <a:ext uri="{FF2B5EF4-FFF2-40B4-BE49-F238E27FC236}">
                <a16:creationId xmlns:a16="http://schemas.microsoft.com/office/drawing/2014/main" id="{CFE085F0-0CC2-7AAF-05B1-4C52A0F1FDE7}"/>
              </a:ext>
            </a:extLst>
          </p:cNvPr>
          <p:cNvSpPr>
            <a:spLocks noGrp="1"/>
          </p:cNvSpPr>
          <p:nvPr>
            <p:ph type="subTitle" idx="1"/>
          </p:nvPr>
        </p:nvSpPr>
        <p:spPr>
          <a:xfrm>
            <a:off x="4223982" y="3752850"/>
            <a:ext cx="7485413" cy="2452687"/>
          </a:xfrm>
        </p:spPr>
        <p:txBody>
          <a:bodyPr vert="horz" lIns="91440" tIns="45720" rIns="91440" bIns="45720" rtlCol="0" anchor="ctr">
            <a:normAutofit/>
          </a:bodyPr>
          <a:lstStyle/>
          <a:p>
            <a:pPr indent="-228600" algn="l">
              <a:buFont typeface="Arial" panose="020B0604020202020204" pitchFamily="34" charset="0"/>
              <a:buChar char="•"/>
            </a:pPr>
            <a:r>
              <a:rPr lang="en-US" sz="2800" b="1" u="sng" dirty="0">
                <a:hlinkClick r:id="rId2">
                  <a:extLst>
                    <a:ext uri="{A12FA001-AC4F-418D-AE19-62706E023703}">
                      <ahyp:hlinkClr xmlns:ahyp="http://schemas.microsoft.com/office/drawing/2018/hyperlinkcolor" val="tx"/>
                    </a:ext>
                  </a:extLst>
                </a:hlinkClick>
              </a:rPr>
              <a:t>Instagram</a:t>
            </a:r>
            <a:r>
              <a:rPr lang="en-US" sz="2800" b="1" dirty="0"/>
              <a:t> @ </a:t>
            </a:r>
            <a:r>
              <a:rPr lang="en-US" sz="2800" b="1" u="sng" dirty="0">
                <a:hlinkClick r:id="rId2">
                  <a:extLst>
                    <a:ext uri="{A12FA001-AC4F-418D-AE19-62706E023703}">
                      <ahyp:hlinkClr xmlns:ahyp="http://schemas.microsoft.com/office/drawing/2018/hyperlinkcolor" val="tx"/>
                    </a:ext>
                  </a:extLst>
                </a:hlinkClick>
              </a:rPr>
              <a:t>YourDigitalRebell</a:t>
            </a:r>
            <a:endParaRPr lang="en-US" sz="2800" dirty="0"/>
          </a:p>
          <a:p>
            <a:pPr indent="-228600" algn="l">
              <a:buFont typeface="Arial" panose="020B0604020202020204" pitchFamily="34" charset="0"/>
              <a:buChar char="•"/>
            </a:pPr>
            <a:r>
              <a:rPr lang="en-US" sz="2800" b="1" u="sng" dirty="0">
                <a:hlinkClick r:id="rId3">
                  <a:extLst>
                    <a:ext uri="{A12FA001-AC4F-418D-AE19-62706E023703}">
                      <ahyp:hlinkClr xmlns:ahyp="http://schemas.microsoft.com/office/drawing/2018/hyperlinkcolor" val="tx"/>
                    </a:ext>
                  </a:extLst>
                </a:hlinkClick>
              </a:rPr>
              <a:t>Facebook</a:t>
            </a:r>
            <a:r>
              <a:rPr lang="en-US" sz="2800" b="1" dirty="0"/>
              <a:t> @ </a:t>
            </a:r>
            <a:r>
              <a:rPr lang="en-US" sz="2800" b="1" u="sng" dirty="0">
                <a:hlinkClick r:id="rId3">
                  <a:extLst>
                    <a:ext uri="{A12FA001-AC4F-418D-AE19-62706E023703}">
                      <ahyp:hlinkClr xmlns:ahyp="http://schemas.microsoft.com/office/drawing/2018/hyperlinkcolor" val="tx"/>
                    </a:ext>
                  </a:extLst>
                </a:hlinkClick>
              </a:rPr>
              <a:t>DigitalRebell</a:t>
            </a:r>
            <a:endParaRPr lang="en-US" sz="2800" dirty="0"/>
          </a:p>
          <a:p>
            <a:pPr indent="-228600" algn="l">
              <a:buFont typeface="Arial" panose="020B0604020202020204" pitchFamily="34" charset="0"/>
              <a:buChar char="•"/>
            </a:pPr>
            <a:r>
              <a:rPr lang="en-US" sz="2800" b="1" dirty="0"/>
              <a:t> </a:t>
            </a:r>
            <a:r>
              <a:rPr lang="en-US" sz="2800" b="1" u="sng" dirty="0">
                <a:hlinkClick r:id="rId4">
                  <a:extLst>
                    <a:ext uri="{A12FA001-AC4F-418D-AE19-62706E023703}">
                      <ahyp:hlinkClr xmlns:ahyp="http://schemas.microsoft.com/office/drawing/2018/hyperlinkcolor" val="tx"/>
                    </a:ext>
                  </a:extLst>
                </a:hlinkClick>
              </a:rPr>
              <a:t>TikTok</a:t>
            </a:r>
            <a:r>
              <a:rPr lang="en-US" sz="2800" b="1" dirty="0"/>
              <a:t> @ </a:t>
            </a:r>
            <a:r>
              <a:rPr lang="en-US" sz="2800" b="1" u="sng" dirty="0">
                <a:hlinkClick r:id="rId4">
                  <a:extLst>
                    <a:ext uri="{A12FA001-AC4F-418D-AE19-62706E023703}">
                      <ahyp:hlinkClr xmlns:ahyp="http://schemas.microsoft.com/office/drawing/2018/hyperlinkcolor" val="tx"/>
                    </a:ext>
                  </a:extLst>
                </a:hlinkClick>
              </a:rPr>
              <a:t>DigitalRebell</a:t>
            </a:r>
            <a:endParaRPr lang="en-US" sz="2800" dirty="0"/>
          </a:p>
          <a:p>
            <a:pPr indent="-228600" algn="l">
              <a:buFont typeface="Arial" panose="020B0604020202020204" pitchFamily="34" charset="0"/>
              <a:buChar char="•"/>
            </a:pPr>
            <a:endParaRPr lang="en-US" sz="1800" dirty="0"/>
          </a:p>
        </p:txBody>
      </p:sp>
      <p:pic>
        <p:nvPicPr>
          <p:cNvPr id="6" name="Picture 5" descr="Close-up of a person using a mobile phone">
            <a:extLst>
              <a:ext uri="{FF2B5EF4-FFF2-40B4-BE49-F238E27FC236}">
                <a16:creationId xmlns:a16="http://schemas.microsoft.com/office/drawing/2014/main" id="{56ACDDAB-776C-1948-90BE-19079965627A}"/>
              </a:ext>
            </a:extLst>
          </p:cNvPr>
          <p:cNvPicPr>
            <a:picLocks noChangeAspect="1"/>
          </p:cNvPicPr>
          <p:nvPr/>
        </p:nvPicPr>
        <p:blipFill>
          <a:blip r:embed="rId5">
            <a:extLst>
              <a:ext uri="{28A0092B-C50C-407E-A947-70E740481C1C}">
                <a14:useLocalDpi xmlns:a14="http://schemas.microsoft.com/office/drawing/2010/main" val="0"/>
              </a:ext>
            </a:extLst>
          </a:blip>
          <a:srcRect t="33531" b="2087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5650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686F9-7542-493D-82BB-754E1F02C450}"/>
              </a:ext>
            </a:extLst>
          </p:cNvPr>
          <p:cNvSpPr>
            <a:spLocks noGrp="1"/>
          </p:cNvSpPr>
          <p:nvPr>
            <p:ph type="title"/>
          </p:nvPr>
        </p:nvSpPr>
        <p:spPr>
          <a:xfrm>
            <a:off x="173182" y="309707"/>
            <a:ext cx="10515600" cy="1325563"/>
          </a:xfrm>
        </p:spPr>
        <p:txBody>
          <a:bodyPr>
            <a:normAutofit fontScale="90000"/>
          </a:bodyPr>
          <a:lstStyle/>
          <a:p>
            <a:r>
              <a:rPr lang="en-US" b="1" dirty="0">
                <a:highlight>
                  <a:srgbClr val="FFFF00"/>
                </a:highlight>
              </a:rPr>
              <a:t>You have something important to say. You just don't know how to say it yet.</a:t>
            </a:r>
            <a:br>
              <a:rPr lang="en-US" dirty="0">
                <a:highlight>
                  <a:srgbClr val="FFFF00"/>
                </a:highlight>
              </a:rPr>
            </a:br>
            <a:endParaRPr lang="en-US" dirty="0"/>
          </a:p>
        </p:txBody>
      </p:sp>
      <p:sp>
        <p:nvSpPr>
          <p:cNvPr id="8" name="Content Placeholder 7">
            <a:extLst>
              <a:ext uri="{FF2B5EF4-FFF2-40B4-BE49-F238E27FC236}">
                <a16:creationId xmlns:a16="http://schemas.microsoft.com/office/drawing/2014/main" id="{46C9413B-3C65-1F57-FD7E-7B7BD76070BD}"/>
              </a:ext>
            </a:extLst>
          </p:cNvPr>
          <p:cNvSpPr>
            <a:spLocks noGrp="1"/>
          </p:cNvSpPr>
          <p:nvPr>
            <p:ph idx="1"/>
          </p:nvPr>
        </p:nvSpPr>
        <p:spPr>
          <a:xfrm>
            <a:off x="243007" y="1538685"/>
            <a:ext cx="6614991" cy="4682005"/>
          </a:xfrm>
        </p:spPr>
        <p:txBody>
          <a:bodyPr anchor="t">
            <a:normAutofit/>
          </a:bodyPr>
          <a:lstStyle/>
          <a:p>
            <a:pPr marL="0" indent="0">
              <a:buNone/>
            </a:pPr>
            <a:r>
              <a:rPr lang="en-US" sz="3200" dirty="0">
                <a:latin typeface="Abadi ExtraLight" panose="020B0204020104020204" pitchFamily="34" charset="0"/>
              </a:rPr>
              <a:t>This series is for everyone who has felt something deeply but couldn't find the words. We're going to change that. </a:t>
            </a:r>
          </a:p>
          <a:p>
            <a:pPr marL="0" indent="0">
              <a:buNone/>
            </a:pPr>
            <a:r>
              <a:rPr lang="en-US" sz="3200" dirty="0">
                <a:latin typeface="Abadi ExtraLight" panose="020B0204020104020204" pitchFamily="34" charset="0"/>
              </a:rPr>
              <a:t>Real letters. Real emotions. Real breakthroughs — one word at a time.</a:t>
            </a:r>
          </a:p>
          <a:p>
            <a:pPr marL="0" indent="0">
              <a:buNone/>
            </a:pPr>
            <a:r>
              <a:rPr lang="en-US" b="1" dirty="0"/>
              <a:t> </a:t>
            </a:r>
            <a:endParaRPr lang="en-US" dirty="0"/>
          </a:p>
          <a:p>
            <a:pPr marL="0" indent="0">
              <a:buNone/>
            </a:pPr>
            <a:endParaRPr lang="en-US" b="1" dirty="0"/>
          </a:p>
          <a:p>
            <a:pPr marL="0" indent="0">
              <a:buNone/>
            </a:pPr>
            <a:r>
              <a:rPr lang="en-US" b="1" dirty="0"/>
              <a:t>WATCH THE OPENING VIDEO </a:t>
            </a:r>
          </a:p>
          <a:p>
            <a:endParaRPr lang="en-US" sz="2200" dirty="0"/>
          </a:p>
        </p:txBody>
      </p:sp>
      <p:pic>
        <p:nvPicPr>
          <p:cNvPr id="4" name="The Letter You Never Sent Series">
            <a:hlinkClick r:id="" action="ppaction://media"/>
            <a:extLst>
              <a:ext uri="{FF2B5EF4-FFF2-40B4-BE49-F238E27FC236}">
                <a16:creationId xmlns:a16="http://schemas.microsoft.com/office/drawing/2014/main" id="{14BC318D-E988-89DD-248A-BFB91757F5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9038" y="792480"/>
            <a:ext cx="3137534" cy="5577840"/>
          </a:xfrm>
          <a:prstGeom prst="rect">
            <a:avLst/>
          </a:prstGeom>
        </p:spPr>
      </p:pic>
      <p:sp>
        <p:nvSpPr>
          <p:cNvPr id="7" name="Arrow: Right 6">
            <a:extLst>
              <a:ext uri="{FF2B5EF4-FFF2-40B4-BE49-F238E27FC236}">
                <a16:creationId xmlns:a16="http://schemas.microsoft.com/office/drawing/2014/main" id="{B7E2F034-431C-175D-01D0-B0DF5517DC20}"/>
              </a:ext>
            </a:extLst>
          </p:cNvPr>
          <p:cNvSpPr/>
          <p:nvPr/>
        </p:nvSpPr>
        <p:spPr>
          <a:xfrm>
            <a:off x="5209309" y="4862946"/>
            <a:ext cx="1524000" cy="70658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686F9-7542-493D-82BB-754E1F02C450}"/>
              </a:ext>
            </a:extLst>
          </p:cNvPr>
          <p:cNvSpPr>
            <a:spLocks noGrp="1"/>
          </p:cNvSpPr>
          <p:nvPr>
            <p:ph type="title"/>
          </p:nvPr>
        </p:nvSpPr>
        <p:spPr>
          <a:xfrm>
            <a:off x="173182" y="309707"/>
            <a:ext cx="1655618" cy="1325563"/>
          </a:xfrm>
        </p:spPr>
        <p:txBody>
          <a:bodyPr>
            <a:normAutofit/>
          </a:bodyPr>
          <a:lstStyle/>
          <a:p>
            <a:r>
              <a:rPr lang="en-US" b="1" dirty="0">
                <a:highlight>
                  <a:srgbClr val="FFFF00"/>
                </a:highlight>
              </a:rPr>
              <a:t>TIP 1 </a:t>
            </a:r>
            <a:br>
              <a:rPr lang="en-US" dirty="0">
                <a:highlight>
                  <a:srgbClr val="FFFF00"/>
                </a:highlight>
              </a:rPr>
            </a:br>
            <a:endParaRPr lang="en-US" dirty="0"/>
          </a:p>
        </p:txBody>
      </p:sp>
      <p:sp>
        <p:nvSpPr>
          <p:cNvPr id="8" name="Content Placeholder 7">
            <a:extLst>
              <a:ext uri="{FF2B5EF4-FFF2-40B4-BE49-F238E27FC236}">
                <a16:creationId xmlns:a16="http://schemas.microsoft.com/office/drawing/2014/main" id="{46C9413B-3C65-1F57-FD7E-7B7BD76070BD}"/>
              </a:ext>
            </a:extLst>
          </p:cNvPr>
          <p:cNvSpPr>
            <a:spLocks noGrp="1"/>
          </p:cNvSpPr>
          <p:nvPr>
            <p:ph idx="1"/>
          </p:nvPr>
        </p:nvSpPr>
        <p:spPr>
          <a:xfrm>
            <a:off x="243007" y="1177637"/>
            <a:ext cx="7238448" cy="5043054"/>
          </a:xfrm>
        </p:spPr>
        <p:txBody>
          <a:bodyPr anchor="t">
            <a:normAutofit fontScale="92500"/>
          </a:bodyPr>
          <a:lstStyle/>
          <a:p>
            <a:pPr marL="0" indent="0">
              <a:buNone/>
            </a:pPr>
            <a:r>
              <a:rPr lang="en-US" sz="3500" dirty="0">
                <a:latin typeface="Abadi ExtraLight" panose="020B0204020104020204" pitchFamily="34" charset="0"/>
              </a:rPr>
              <a:t>We've spent years swallowing words, hiding emotions, and pretending we're okay when we're not. Then when it's time to express ourselves, the page stays blank.</a:t>
            </a:r>
          </a:p>
          <a:p>
            <a:pPr marL="0" indent="0">
              <a:buNone/>
            </a:pPr>
            <a:endParaRPr lang="en-US" sz="3500" dirty="0">
              <a:latin typeface="Abadi ExtraLight" panose="020B0204020104020204" pitchFamily="34" charset="0"/>
            </a:endParaRPr>
          </a:p>
          <a:p>
            <a:pPr marL="0" indent="0">
              <a:buNone/>
            </a:pPr>
            <a:r>
              <a:rPr lang="en-US" sz="3500" dirty="0">
                <a:latin typeface="Abadi ExtraLight" panose="020B0204020104020204" pitchFamily="34" charset="0"/>
              </a:rPr>
              <a:t>The truth is, writing isn't about finding the perfect words. It's about being honest enough to tell the truth.</a:t>
            </a:r>
          </a:p>
          <a:p>
            <a:pPr marL="0" indent="0">
              <a:buNone/>
            </a:pPr>
            <a:endParaRPr lang="en-US" b="1" dirty="0"/>
          </a:p>
          <a:p>
            <a:pPr marL="0" indent="0">
              <a:buNone/>
            </a:pPr>
            <a:r>
              <a:rPr lang="en-US" b="1" dirty="0"/>
              <a:t>WATCH THE VIDEO </a:t>
            </a:r>
          </a:p>
          <a:p>
            <a:endParaRPr lang="en-US" sz="2200" dirty="0"/>
          </a:p>
        </p:txBody>
      </p:sp>
      <p:sp>
        <p:nvSpPr>
          <p:cNvPr id="7" name="Arrow: Right 6">
            <a:extLst>
              <a:ext uri="{FF2B5EF4-FFF2-40B4-BE49-F238E27FC236}">
                <a16:creationId xmlns:a16="http://schemas.microsoft.com/office/drawing/2014/main" id="{B7E2F034-431C-175D-01D0-B0DF5517DC20}"/>
              </a:ext>
            </a:extLst>
          </p:cNvPr>
          <p:cNvSpPr/>
          <p:nvPr/>
        </p:nvSpPr>
        <p:spPr>
          <a:xfrm>
            <a:off x="3713019" y="5375564"/>
            <a:ext cx="2909454" cy="70658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P 1 from the series">
            <a:hlinkClick r:id="" action="ppaction://media"/>
            <a:extLst>
              <a:ext uri="{FF2B5EF4-FFF2-40B4-BE49-F238E27FC236}">
                <a16:creationId xmlns:a16="http://schemas.microsoft.com/office/drawing/2014/main" id="{046B4DC5-2019-F7F5-87B0-27DD946D9B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7819" y="274429"/>
            <a:ext cx="3415723" cy="6072396"/>
          </a:xfrm>
          <a:prstGeom prst="rect">
            <a:avLst/>
          </a:prstGeom>
        </p:spPr>
      </p:pic>
    </p:spTree>
    <p:extLst>
      <p:ext uri="{BB962C8B-B14F-4D97-AF65-F5344CB8AC3E}">
        <p14:creationId xmlns:p14="http://schemas.microsoft.com/office/powerpoint/2010/main" val="117477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686F9-7542-493D-82BB-754E1F02C450}"/>
              </a:ext>
            </a:extLst>
          </p:cNvPr>
          <p:cNvSpPr>
            <a:spLocks noGrp="1"/>
          </p:cNvSpPr>
          <p:nvPr>
            <p:ph type="title"/>
          </p:nvPr>
        </p:nvSpPr>
        <p:spPr>
          <a:xfrm>
            <a:off x="841248" y="548640"/>
            <a:ext cx="3600860" cy="5431536"/>
          </a:xfrm>
        </p:spPr>
        <p:txBody>
          <a:bodyPr anchor="t">
            <a:normAutofit/>
          </a:bodyPr>
          <a:lstStyle/>
          <a:p>
            <a:pPr>
              <a:lnSpc>
                <a:spcPct val="100000"/>
              </a:lnSpc>
            </a:pPr>
            <a:r>
              <a:rPr lang="en-US" b="1" dirty="0">
                <a:highlight>
                  <a:srgbClr val="FFFF00"/>
                </a:highlight>
              </a:rPr>
              <a:t>TIP 2 </a:t>
            </a:r>
            <a:br>
              <a:rPr lang="en-US" sz="5400" dirty="0">
                <a:highlight>
                  <a:srgbClr val="FFFF00"/>
                </a:highlight>
              </a:rPr>
            </a:br>
            <a:endParaRPr lang="en-US" sz="5400" dirty="0"/>
          </a:p>
        </p:txBody>
      </p:sp>
      <p:sp>
        <p:nvSpPr>
          <p:cNvPr id="8" name="Content Placeholder 7">
            <a:extLst>
              <a:ext uri="{FF2B5EF4-FFF2-40B4-BE49-F238E27FC236}">
                <a16:creationId xmlns:a16="http://schemas.microsoft.com/office/drawing/2014/main" id="{46C9413B-3C65-1F57-FD7E-7B7BD76070BD}"/>
              </a:ext>
            </a:extLst>
          </p:cNvPr>
          <p:cNvSpPr>
            <a:spLocks noGrp="1"/>
          </p:cNvSpPr>
          <p:nvPr>
            <p:ph idx="1"/>
          </p:nvPr>
        </p:nvSpPr>
        <p:spPr>
          <a:xfrm>
            <a:off x="3061854" y="302710"/>
            <a:ext cx="8649117" cy="5431536"/>
          </a:xfrm>
        </p:spPr>
        <p:txBody>
          <a:bodyPr anchor="ctr">
            <a:normAutofit/>
          </a:bodyPr>
          <a:lstStyle/>
          <a:p>
            <a:pPr marL="0" indent="0">
              <a:buNone/>
            </a:pPr>
            <a:r>
              <a:rPr lang="en-US" sz="2400" dirty="0">
                <a:latin typeface="Abadi ExtraLight" panose="020B0204020104020204" pitchFamily="34" charset="0"/>
              </a:rPr>
              <a:t>So many people leave this world never knowing how deeply they were loved because we assume there will always be more time. There won’t always be another birthday, another phone call, another random Tuesday to finally say what’s in your heart.</a:t>
            </a:r>
          </a:p>
          <a:p>
            <a:pPr marL="0" indent="0">
              <a:buNone/>
            </a:pPr>
            <a:r>
              <a:rPr lang="en-US" sz="2400" dirty="0">
                <a:latin typeface="Abadi ExtraLight" panose="020B0204020104020204" pitchFamily="34" charset="0"/>
              </a:rPr>
              <a:t>Love should not be reserved for funerals and sympathy cards.</a:t>
            </a:r>
          </a:p>
          <a:p>
            <a:pPr marL="0" indent="0">
              <a:buNone/>
            </a:pPr>
            <a:r>
              <a:rPr lang="en-US" sz="2400" dirty="0">
                <a:latin typeface="Abadi ExtraLight" panose="020B0204020104020204" pitchFamily="34" charset="0"/>
              </a:rPr>
              <a:t>This tip is simple:</a:t>
            </a:r>
            <a:br>
              <a:rPr lang="en-US" sz="2400" dirty="0">
                <a:latin typeface="Abadi ExtraLight" panose="020B0204020104020204" pitchFamily="34" charset="0"/>
              </a:rPr>
            </a:br>
            <a:r>
              <a:rPr lang="en-US" sz="2400" dirty="0">
                <a:latin typeface="Abadi ExtraLight" panose="020B0204020104020204" pitchFamily="34" charset="0"/>
              </a:rPr>
              <a:t>Start the sentence.</a:t>
            </a:r>
            <a:br>
              <a:rPr lang="en-US" sz="2400" dirty="0">
                <a:latin typeface="Abadi ExtraLight" panose="020B0204020104020204" pitchFamily="34" charset="0"/>
              </a:rPr>
            </a:br>
            <a:r>
              <a:rPr lang="en-US" sz="2400" dirty="0">
                <a:latin typeface="Abadi ExtraLight" panose="020B0204020104020204" pitchFamily="34" charset="0"/>
              </a:rPr>
              <a:t>“I don’t say this enough, but…”</a:t>
            </a:r>
          </a:p>
          <a:p>
            <a:pPr marL="0" indent="0">
              <a:buNone/>
            </a:pPr>
            <a:r>
              <a:rPr lang="en-US" sz="2400" dirty="0">
                <a:latin typeface="Abadi ExtraLight" panose="020B0204020104020204" pitchFamily="34" charset="0"/>
              </a:rPr>
              <a:t>Then tell the truth.</a:t>
            </a:r>
          </a:p>
          <a:p>
            <a:pPr marL="0" indent="0">
              <a:buNone/>
            </a:pPr>
            <a:r>
              <a:rPr lang="en-US" sz="2400" dirty="0">
                <a:latin typeface="Abadi ExtraLight" panose="020B0204020104020204" pitchFamily="34" charset="0"/>
              </a:rPr>
              <a:t>You’d be surprised how healing one honest sentence can be.</a:t>
            </a:r>
          </a:p>
          <a:p>
            <a:pPr marL="0" indent="0">
              <a:buNone/>
            </a:pPr>
            <a:endParaRPr lang="en-US" sz="1900" dirty="0"/>
          </a:p>
          <a:p>
            <a:pPr marL="0" indent="0">
              <a:buNone/>
            </a:pPr>
            <a:endParaRPr lang="en-US" sz="1900" dirty="0"/>
          </a:p>
        </p:txBody>
      </p:sp>
      <p:pic>
        <p:nvPicPr>
          <p:cNvPr id="5" name="Graphic 4" descr="Heart lock outline">
            <a:extLst>
              <a:ext uri="{FF2B5EF4-FFF2-40B4-BE49-F238E27FC236}">
                <a16:creationId xmlns:a16="http://schemas.microsoft.com/office/drawing/2014/main" id="{5E41F2D8-0433-3492-7A05-9741441B1D4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108" y="1627908"/>
            <a:ext cx="3020291" cy="3020291"/>
          </a:xfrm>
          <a:prstGeom prst="rect">
            <a:avLst/>
          </a:prstGeom>
        </p:spPr>
      </p:pic>
    </p:spTree>
    <p:extLst>
      <p:ext uri="{BB962C8B-B14F-4D97-AF65-F5344CB8AC3E}">
        <p14:creationId xmlns:p14="http://schemas.microsoft.com/office/powerpoint/2010/main" val="261637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C0BE0-E4E2-DD42-5A1F-94ED0412447D}"/>
            </a:ext>
          </a:extLst>
        </p:cNvPr>
        <p:cNvGrpSpPr/>
        <p:nvPr/>
      </p:nvGrpSpPr>
      <p:grpSpPr>
        <a:xfrm>
          <a:off x="0" y="0"/>
          <a:ext cx="0" cy="0"/>
          <a:chOff x="0" y="0"/>
          <a:chExt cx="0" cy="0"/>
        </a:xfrm>
      </p:grpSpPr>
      <p:pic>
        <p:nvPicPr>
          <p:cNvPr id="8" name="Picture 7" descr="Person with croissant and smartphone">
            <a:extLst>
              <a:ext uri="{FF2B5EF4-FFF2-40B4-BE49-F238E27FC236}">
                <a16:creationId xmlns:a16="http://schemas.microsoft.com/office/drawing/2014/main" id="{78C30C70-C18C-58C8-E867-0A221A06A6B4}"/>
              </a:ext>
            </a:extLst>
          </p:cNvPr>
          <p:cNvPicPr>
            <a:picLocks noChangeAspect="1"/>
          </p:cNvPicPr>
          <p:nvPr/>
        </p:nvPicPr>
        <p:blipFill>
          <a:blip r:embed="rId2">
            <a:extLst>
              <a:ext uri="{28A0092B-C50C-407E-A947-70E740481C1C}">
                <a14:useLocalDpi xmlns:a14="http://schemas.microsoft.com/office/drawing/2010/main" val="0"/>
              </a:ext>
            </a:extLst>
          </a:blip>
          <a:srcRect t="21478" r="-2" b="10314"/>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descr="Man sitting with laptop">
            <a:extLst>
              <a:ext uri="{FF2B5EF4-FFF2-40B4-BE49-F238E27FC236}">
                <a16:creationId xmlns:a16="http://schemas.microsoft.com/office/drawing/2014/main" id="{5CA807AB-22F6-6E80-AEBC-9E333E2E9B46}"/>
              </a:ext>
            </a:extLst>
          </p:cNvPr>
          <p:cNvPicPr>
            <a:picLocks noChangeAspect="1"/>
          </p:cNvPicPr>
          <p:nvPr/>
        </p:nvPicPr>
        <p:blipFill>
          <a:blip r:embed="rId3">
            <a:extLst>
              <a:ext uri="{28A0092B-C50C-407E-A947-70E740481C1C}">
                <a14:useLocalDpi xmlns:a14="http://schemas.microsoft.com/office/drawing/2010/main" val="0"/>
              </a:ext>
            </a:extLst>
          </a:blip>
          <a:srcRect t="6182" r="-2" b="24844"/>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8BAA766D-ED87-F523-A6D7-F6DD60E9C2AE}"/>
              </a:ext>
            </a:extLst>
          </p:cNvPr>
          <p:cNvSpPr>
            <a:spLocks noGrp="1"/>
          </p:cNvSpPr>
          <p:nvPr>
            <p:ph type="ctrTitle"/>
          </p:nvPr>
        </p:nvSpPr>
        <p:spPr>
          <a:xfrm>
            <a:off x="448056" y="859536"/>
            <a:ext cx="4832802" cy="1243584"/>
          </a:xfrm>
        </p:spPr>
        <p:txBody>
          <a:bodyPr vert="horz" lIns="91440" tIns="45720" rIns="91440" bIns="45720" rtlCol="0" anchor="ctr">
            <a:normAutofit/>
          </a:bodyPr>
          <a:lstStyle/>
          <a:p>
            <a:pPr algn="l"/>
            <a:r>
              <a:rPr lang="en-US" sz="3400" b="1" kern="1200">
                <a:ln w="22225">
                  <a:solidFill>
                    <a:schemeClr val="tx1"/>
                  </a:solidFill>
                  <a:miter lim="800000"/>
                </a:ln>
                <a:solidFill>
                  <a:schemeClr val="tx1"/>
                </a:solidFill>
                <a:highlight>
                  <a:srgbClr val="FFFF00"/>
                </a:highlight>
                <a:latin typeface="+mj-lt"/>
                <a:ea typeface="+mj-ea"/>
                <a:cs typeface="+mj-cs"/>
              </a:rPr>
              <a:t>Follow Us For More  </a:t>
            </a:r>
            <a:br>
              <a:rPr lang="en-US" sz="3400" b="1" kern="1200">
                <a:ln w="22225">
                  <a:solidFill>
                    <a:schemeClr val="tx1"/>
                  </a:solidFill>
                  <a:miter lim="800000"/>
                </a:ln>
                <a:solidFill>
                  <a:schemeClr val="tx1"/>
                </a:solidFill>
                <a:latin typeface="+mj-lt"/>
                <a:ea typeface="+mj-ea"/>
                <a:cs typeface="+mj-cs"/>
              </a:rPr>
            </a:br>
            <a:endParaRPr lang="en-US" sz="3400" b="1" kern="1200">
              <a:ln w="22225">
                <a:solidFill>
                  <a:schemeClr val="tx1"/>
                </a:solidFill>
                <a:miter lim="800000"/>
              </a:ln>
              <a:solidFill>
                <a:schemeClr val="tx1"/>
              </a:solidFill>
              <a:latin typeface="+mj-lt"/>
              <a:ea typeface="+mj-ea"/>
              <a:cs typeface="+mj-cs"/>
            </a:endParaRPr>
          </a:p>
        </p:txBody>
      </p:sp>
      <p:sp>
        <p:nvSpPr>
          <p:cNvPr id="3" name="Subtitle 2">
            <a:extLst>
              <a:ext uri="{FF2B5EF4-FFF2-40B4-BE49-F238E27FC236}">
                <a16:creationId xmlns:a16="http://schemas.microsoft.com/office/drawing/2014/main" id="{946E46B1-44E5-3BAA-0936-BA447835147B}"/>
              </a:ext>
            </a:extLst>
          </p:cNvPr>
          <p:cNvSpPr>
            <a:spLocks noGrp="1"/>
          </p:cNvSpPr>
          <p:nvPr>
            <p:ph type="subTitle" idx="1"/>
          </p:nvPr>
        </p:nvSpPr>
        <p:spPr>
          <a:xfrm>
            <a:off x="448056" y="2512611"/>
            <a:ext cx="5841908" cy="3664351"/>
          </a:xfrm>
        </p:spPr>
        <p:txBody>
          <a:bodyPr vert="horz" lIns="91440" tIns="45720" rIns="91440" bIns="45720" rtlCol="0">
            <a:normAutofit/>
          </a:bodyPr>
          <a:lstStyle/>
          <a:p>
            <a:pPr marL="228600" indent="-457200" algn="l">
              <a:buFont typeface="Wingdings" panose="05000000000000000000" pitchFamily="2" charset="2"/>
              <a:buChar char="q"/>
            </a:pPr>
            <a:r>
              <a:rPr lang="en-US" sz="2800" b="1" u="sng" dirty="0">
                <a:hlinkClick r:id="rId4">
                  <a:extLst>
                    <a:ext uri="{A12FA001-AC4F-418D-AE19-62706E023703}">
                      <ahyp:hlinkClr xmlns:ahyp="http://schemas.microsoft.com/office/drawing/2018/hyperlinkcolor" val="tx"/>
                    </a:ext>
                  </a:extLst>
                </a:hlinkClick>
              </a:rPr>
              <a:t>Instagram</a:t>
            </a:r>
            <a:r>
              <a:rPr lang="en-US" sz="2800" b="1" dirty="0"/>
              <a:t> @ </a:t>
            </a:r>
            <a:r>
              <a:rPr lang="en-US" sz="2800" b="1" u="sng" dirty="0">
                <a:hlinkClick r:id="rId4">
                  <a:extLst>
                    <a:ext uri="{A12FA001-AC4F-418D-AE19-62706E023703}">
                      <ahyp:hlinkClr xmlns:ahyp="http://schemas.microsoft.com/office/drawing/2018/hyperlinkcolor" val="tx"/>
                    </a:ext>
                  </a:extLst>
                </a:hlinkClick>
              </a:rPr>
              <a:t>YourDigitalRebell</a:t>
            </a:r>
            <a:endParaRPr lang="en-US" sz="2800" dirty="0"/>
          </a:p>
          <a:p>
            <a:pPr marL="228600" indent="-457200" algn="l">
              <a:buFont typeface="Wingdings" panose="05000000000000000000" pitchFamily="2" charset="2"/>
              <a:buChar char="q"/>
            </a:pPr>
            <a:r>
              <a:rPr lang="en-US" sz="2800" b="1" u="sng" dirty="0">
                <a:hlinkClick r:id="rId5">
                  <a:extLst>
                    <a:ext uri="{A12FA001-AC4F-418D-AE19-62706E023703}">
                      <ahyp:hlinkClr xmlns:ahyp="http://schemas.microsoft.com/office/drawing/2018/hyperlinkcolor" val="tx"/>
                    </a:ext>
                  </a:extLst>
                </a:hlinkClick>
              </a:rPr>
              <a:t>Facebook</a:t>
            </a:r>
            <a:r>
              <a:rPr lang="en-US" sz="2800" b="1" dirty="0"/>
              <a:t> @ </a:t>
            </a:r>
            <a:r>
              <a:rPr lang="en-US" sz="2800" b="1" u="sng" dirty="0">
                <a:hlinkClick r:id="rId5">
                  <a:extLst>
                    <a:ext uri="{A12FA001-AC4F-418D-AE19-62706E023703}">
                      <ahyp:hlinkClr xmlns:ahyp="http://schemas.microsoft.com/office/drawing/2018/hyperlinkcolor" val="tx"/>
                    </a:ext>
                  </a:extLst>
                </a:hlinkClick>
              </a:rPr>
              <a:t>DigitalRebell</a:t>
            </a:r>
            <a:endParaRPr lang="en-US" sz="2800" dirty="0"/>
          </a:p>
          <a:p>
            <a:pPr marL="228600" indent="-457200" algn="l">
              <a:buFont typeface="Wingdings" panose="05000000000000000000" pitchFamily="2" charset="2"/>
              <a:buChar char="q"/>
            </a:pPr>
            <a:r>
              <a:rPr lang="en-US" sz="2800" b="1" dirty="0"/>
              <a:t> </a:t>
            </a:r>
            <a:r>
              <a:rPr lang="en-US" sz="2800" b="1" u="sng" dirty="0">
                <a:hlinkClick r:id="rId6">
                  <a:extLst>
                    <a:ext uri="{A12FA001-AC4F-418D-AE19-62706E023703}">
                      <ahyp:hlinkClr xmlns:ahyp="http://schemas.microsoft.com/office/drawing/2018/hyperlinkcolor" val="tx"/>
                    </a:ext>
                  </a:extLst>
                </a:hlinkClick>
              </a:rPr>
              <a:t>TikTok</a:t>
            </a:r>
            <a:r>
              <a:rPr lang="en-US" sz="2800" b="1" dirty="0"/>
              <a:t> @ </a:t>
            </a:r>
            <a:r>
              <a:rPr lang="en-US" sz="2800" b="1" u="sng" dirty="0">
                <a:hlinkClick r:id="rId6">
                  <a:extLst>
                    <a:ext uri="{A12FA001-AC4F-418D-AE19-62706E023703}">
                      <ahyp:hlinkClr xmlns:ahyp="http://schemas.microsoft.com/office/drawing/2018/hyperlinkcolor" val="tx"/>
                    </a:ext>
                  </a:extLst>
                </a:hlinkClick>
              </a:rPr>
              <a:t>DigitalRebell</a:t>
            </a:r>
            <a:endParaRPr lang="en-US" sz="2800"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a:p>
            <a:pPr algn="l"/>
            <a:r>
              <a:rPr lang="en-US" sz="2000" dirty="0">
                <a:hlinkClick r:id="rId7"/>
              </a:rPr>
              <a:t>www.DigitalRebell.com</a:t>
            </a:r>
            <a:r>
              <a:rPr lang="en-US" sz="2000" dirty="0"/>
              <a:t> </a:t>
            </a:r>
          </a:p>
        </p:txBody>
      </p:sp>
    </p:spTree>
    <p:extLst>
      <p:ext uri="{BB962C8B-B14F-4D97-AF65-F5344CB8AC3E}">
        <p14:creationId xmlns:p14="http://schemas.microsoft.com/office/powerpoint/2010/main" val="2509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5F7D98-B838-2E7B-A95B-E936B29D1C4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0EBF0B-E5E7-C3AB-A995-05BF20747020}"/>
              </a:ext>
            </a:extLst>
          </p:cNvPr>
          <p:cNvSpPr>
            <a:spLocks noGrp="1"/>
          </p:cNvSpPr>
          <p:nvPr>
            <p:ph type="title"/>
          </p:nvPr>
        </p:nvSpPr>
        <p:spPr>
          <a:xfrm>
            <a:off x="841248" y="548640"/>
            <a:ext cx="3600860" cy="5431536"/>
          </a:xfrm>
        </p:spPr>
        <p:txBody>
          <a:bodyPr anchor="t">
            <a:normAutofit/>
          </a:bodyPr>
          <a:lstStyle/>
          <a:p>
            <a:pPr>
              <a:lnSpc>
                <a:spcPct val="100000"/>
              </a:lnSpc>
            </a:pPr>
            <a:br>
              <a:rPr lang="en-US" sz="5400" dirty="0">
                <a:highlight>
                  <a:srgbClr val="FFFF00"/>
                </a:highlight>
              </a:rPr>
            </a:br>
            <a:endParaRPr lang="en-US" sz="5400" dirty="0"/>
          </a:p>
        </p:txBody>
      </p:sp>
      <p:sp>
        <p:nvSpPr>
          <p:cNvPr id="8" name="Content Placeholder 7">
            <a:extLst>
              <a:ext uri="{FF2B5EF4-FFF2-40B4-BE49-F238E27FC236}">
                <a16:creationId xmlns:a16="http://schemas.microsoft.com/office/drawing/2014/main" id="{7197C977-993C-E422-07B6-25CF06B1240F}"/>
              </a:ext>
            </a:extLst>
          </p:cNvPr>
          <p:cNvSpPr>
            <a:spLocks noGrp="1"/>
          </p:cNvSpPr>
          <p:nvPr>
            <p:ph idx="1"/>
          </p:nvPr>
        </p:nvSpPr>
        <p:spPr>
          <a:xfrm>
            <a:off x="526473" y="496674"/>
            <a:ext cx="11305309" cy="5431536"/>
          </a:xfrm>
        </p:spPr>
        <p:txBody>
          <a:bodyPr anchor="ctr">
            <a:normAutofit/>
          </a:bodyPr>
          <a:lstStyle/>
          <a:p>
            <a:pPr marL="0" indent="0" algn="ctr">
              <a:buNone/>
            </a:pPr>
            <a:endParaRPr lang="en-US" sz="2400" dirty="0">
              <a:latin typeface="Abadi ExtraLight" panose="020B0204020104020204" pitchFamily="34" charset="0"/>
            </a:endParaRPr>
          </a:p>
          <a:p>
            <a:pPr marL="0" indent="0" algn="ctr">
              <a:buNone/>
            </a:pPr>
            <a:r>
              <a:rPr lang="en-US" sz="2400" dirty="0">
                <a:latin typeface="Abadi ExtraLight" panose="020B0204020104020204" pitchFamily="34" charset="0"/>
              </a:rPr>
              <a:t>Learn more about us at </a:t>
            </a:r>
            <a:r>
              <a:rPr lang="en-US" sz="2400" dirty="0">
                <a:latin typeface="Abadi ExtraLight" panose="020B0204020104020204" pitchFamily="34" charset="0"/>
                <a:hlinkClick r:id="rId2"/>
              </a:rPr>
              <a:t>www.DigitalRebell.com</a:t>
            </a:r>
            <a:endParaRPr lang="en-US" sz="2400" dirty="0">
              <a:latin typeface="Abadi ExtraLight" panose="020B0204020104020204" pitchFamily="34" charset="0"/>
            </a:endParaRPr>
          </a:p>
          <a:p>
            <a:pPr marL="0" indent="0" algn="ctr">
              <a:buNone/>
            </a:pPr>
            <a:endParaRPr lang="en-US" sz="2400" dirty="0">
              <a:latin typeface="Abadi ExtraLight" panose="020B0204020104020204" pitchFamily="34" charset="0"/>
            </a:endParaRPr>
          </a:p>
          <a:p>
            <a:pPr marL="0" indent="0" algn="ctr">
              <a:buNone/>
            </a:pPr>
            <a:endParaRPr lang="en-US" sz="2400" dirty="0">
              <a:latin typeface="Abadi ExtraLight" panose="020B0204020104020204" pitchFamily="34" charset="0"/>
            </a:endParaRPr>
          </a:p>
          <a:p>
            <a:pPr marL="0" indent="0" algn="ctr">
              <a:buNone/>
            </a:pPr>
            <a:endParaRPr lang="en-US" sz="1900" b="1" dirty="0"/>
          </a:p>
          <a:p>
            <a:pPr marL="0" indent="0" algn="ctr">
              <a:buNone/>
            </a:pPr>
            <a:r>
              <a:rPr lang="en-US" sz="2400" b="1" dirty="0">
                <a:latin typeface="Abadi ExtraLight" panose="020B0204020104020204" pitchFamily="34" charset="0"/>
              </a:rPr>
              <a:t>Crafted and owned exclusively by Digital Rebell, LLC. The concepts, designs, and content within this presentation are protected intellectual property and may not be reproduced or used in any form without written authorization from Digital Rebell, LLC.</a:t>
            </a:r>
          </a:p>
        </p:txBody>
      </p:sp>
    </p:spTree>
    <p:extLst>
      <p:ext uri="{BB962C8B-B14F-4D97-AF65-F5344CB8AC3E}">
        <p14:creationId xmlns:p14="http://schemas.microsoft.com/office/powerpoint/2010/main" val="17437090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TotalTime>
  <Words>307</Words>
  <Application>Microsoft Office PowerPoint</Application>
  <PresentationFormat>Widescreen</PresentationFormat>
  <Paragraphs>40</Paragraphs>
  <Slides>7</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Abadi ExtraLight</vt:lpstr>
      <vt:lpstr>Aptos</vt:lpstr>
      <vt:lpstr>Aptos Display</vt:lpstr>
      <vt:lpstr>Arial</vt:lpstr>
      <vt:lpstr>Bell MT</vt:lpstr>
      <vt:lpstr>Wingdings</vt:lpstr>
      <vt:lpstr>Office Theme</vt:lpstr>
      <vt:lpstr>The Letter You Never Sent</vt:lpstr>
      <vt:lpstr>Follow Us </vt:lpstr>
      <vt:lpstr>You have something important to say. You just don't know how to say it yet. </vt:lpstr>
      <vt:lpstr>TIP 1  </vt:lpstr>
      <vt:lpstr>TIP 2  </vt:lpstr>
      <vt:lpstr>Follow Us For More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Ms Marcia</dc:creator>
  <cp:lastModifiedBy>Ms Marcia</cp:lastModifiedBy>
  <cp:revision>3</cp:revision>
  <dcterms:created xsi:type="dcterms:W3CDTF">2026-06-01T02:47:30Z</dcterms:created>
  <dcterms:modified xsi:type="dcterms:W3CDTF">2026-06-01T03:41:54Z</dcterms:modified>
</cp:coreProperties>
</file>